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8" r:id="rId5"/>
    <p:sldId id="269" r:id="rId6"/>
    <p:sldId id="273" r:id="rId7"/>
    <p:sldId id="274" r:id="rId8"/>
    <p:sldId id="275" r:id="rId9"/>
    <p:sldId id="271" r:id="rId10"/>
    <p:sldId id="272" r:id="rId11"/>
    <p:sldId id="262" r:id="rId12"/>
    <p:sldId id="270" r:id="rId13"/>
    <p:sldId id="263" r:id="rId14"/>
    <p:sldId id="276" r:id="rId15"/>
    <p:sldId id="277" r:id="rId16"/>
    <p:sldId id="281" r:id="rId17"/>
    <p:sldId id="278" r:id="rId18"/>
    <p:sldId id="279" r:id="rId19"/>
    <p:sldId id="280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9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index.html" TargetMode="External"/><Relationship Id="rId4" Type="http://schemas.openxmlformats.org/officeDocument/2006/relationships/hyperlink" Target="https://www.assetstore.unity3d.com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ity3d.com/learn/tutorials/projects/roll-ball-tutoria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Unity / Rocket Golf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Caleb Carlson, Brandon Neff, and Nathan Spaulding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Scripts allow you to modify how objects interact with each other beyond the basic collision.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8" y="3032566"/>
            <a:ext cx="5241402" cy="35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Types Of Contact:</a:t>
            </a:r>
            <a:br>
              <a:rPr lang="en-US" dirty="0"/>
            </a:br>
            <a:r>
              <a:rPr lang="en-US" dirty="0"/>
              <a:t>Collision vs Trigger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Triggers are used when you want to objects to overlap and “collect” each other</a:t>
            </a:r>
          </a:p>
          <a:p>
            <a:r>
              <a:rPr lang="en-US" sz="2800" dirty="0"/>
              <a:t>Collisions are meant for when objects are going to collide and have physics forces act on each shape</a:t>
            </a:r>
          </a:p>
        </p:txBody>
      </p:sp>
    </p:spTree>
    <p:extLst>
      <p:ext uri="{BB962C8B-B14F-4D97-AF65-F5344CB8AC3E}">
        <p14:creationId xmlns:p14="http://schemas.microsoft.com/office/powerpoint/2010/main" val="13587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project!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did we make that awesome car???</a:t>
            </a:r>
            <a:br>
              <a:rPr lang="en-US" sz="2400" dirty="0"/>
            </a:br>
            <a:r>
              <a:rPr lang="en-US" sz="2400" dirty="0"/>
              <a:t>We didn’t</a:t>
            </a:r>
            <a:r>
              <a:rPr lang="is-IS" sz="2400" dirty="0"/>
              <a:t>…</a:t>
            </a:r>
            <a:br>
              <a:rPr lang="is-I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Assets Store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3930"/>
            <a:ext cx="7462202" cy="4401595"/>
          </a:xfrm>
        </p:spPr>
      </p:pic>
    </p:spTree>
    <p:extLst>
      <p:ext uri="{BB962C8B-B14F-4D97-AF65-F5344CB8AC3E}">
        <p14:creationId xmlns:p14="http://schemas.microsoft.com/office/powerpoint/2010/main" val="1194651865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Adding textures, trees, and more has never been easier!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13" b="3902"/>
          <a:stretch/>
        </p:blipFill>
        <p:spPr>
          <a:xfrm>
            <a:off x="786383" y="1428750"/>
            <a:ext cx="8055115" cy="4414838"/>
          </a:xfrm>
        </p:spPr>
      </p:pic>
    </p:spTree>
    <p:extLst>
      <p:ext uri="{BB962C8B-B14F-4D97-AF65-F5344CB8AC3E}">
        <p14:creationId xmlns:p14="http://schemas.microsoft.com/office/powerpoint/2010/main" val="163178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the project!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549400" cy="175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72" y="1930400"/>
            <a:ext cx="5901106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the project!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74" y="1930400"/>
            <a:ext cx="3647380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2419889" cy="155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6" y="1930400"/>
            <a:ext cx="1731948" cy="47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0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 Android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even works on IOS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unity3d.com/learn/tutorials/projects/roll-ball-tutorial</a:t>
            </a:r>
            <a:r>
              <a:rPr lang="en-US" dirty="0" smtClean="0"/>
              <a:t> (Great tutorial for game basics)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docs.unity3d.com/Manual/index.html</a:t>
            </a:r>
            <a:r>
              <a:rPr lang="en-US" dirty="0" smtClean="0"/>
              <a:t> (Unity Manual)</a:t>
            </a:r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>
                <a:hlinkClick r:id="rId4"/>
              </a:rPr>
              <a:t>www.assetstore.unity3d.com/en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(Asset Store)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Dr. Ward’s slides for downloading Unity</a:t>
            </a:r>
          </a:p>
          <a:p>
            <a:r>
              <a:rPr lang="en-US" dirty="0"/>
              <a:t>MAKE SURE TO DOWNLOAD ANDROID BUILD SUPPORT!!!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54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the game that inspired it all</a:t>
            </a:r>
            <a:r>
              <a:rPr lang="is-IS" dirty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72266"/>
            <a:ext cx="4172458" cy="2336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3" y="3908842"/>
            <a:ext cx="4147768" cy="233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907762"/>
            <a:ext cx="4172458" cy="2336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91" y="1600410"/>
            <a:ext cx="4147770" cy="23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499" y="2780175"/>
            <a:ext cx="3998838" cy="2243238"/>
          </a:xfrm>
        </p:spPr>
        <p:txBody>
          <a:bodyPr>
            <a:noAutofit/>
          </a:bodyPr>
          <a:lstStyle/>
          <a:p>
            <a:r>
              <a:rPr 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069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Golf!!!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8" y="1270000"/>
            <a:ext cx="915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" y="1396659"/>
            <a:ext cx="8703135" cy="5353368"/>
          </a:xfrm>
        </p:spPr>
      </p:pic>
    </p:spTree>
    <p:extLst>
      <p:ext uri="{BB962C8B-B14F-4D97-AF65-F5344CB8AC3E}">
        <p14:creationId xmlns:p14="http://schemas.microsoft.com/office/powerpoint/2010/main" val="1874851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Shapes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313324"/>
            <a:ext cx="8009681" cy="5316218"/>
          </a:xfrm>
        </p:spPr>
      </p:pic>
    </p:spTree>
    <p:extLst>
      <p:ext uri="{BB962C8B-B14F-4D97-AF65-F5344CB8AC3E}">
        <p14:creationId xmlns:p14="http://schemas.microsoft.com/office/powerpoint/2010/main" val="171529033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99" y="519602"/>
            <a:ext cx="8596668" cy="1320800"/>
          </a:xfrm>
        </p:spPr>
        <p:txBody>
          <a:bodyPr/>
          <a:lstStyle/>
          <a:p>
            <a:r>
              <a:rPr lang="en-US" dirty="0"/>
              <a:t>The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99" y="1665377"/>
            <a:ext cx="8596668" cy="3880773"/>
          </a:xfrm>
        </p:spPr>
        <p:txBody>
          <a:bodyPr/>
          <a:lstStyle/>
          <a:p>
            <a:r>
              <a:rPr lang="en-US" sz="2400" dirty="0"/>
              <a:t>Display the content of the entire project to</a:t>
            </a:r>
            <a:br>
              <a:rPr lang="en-US" sz="2400" dirty="0"/>
            </a:br>
            <a:r>
              <a:rPr lang="en-US" sz="2400" dirty="0"/>
              <a:t> the user.</a:t>
            </a:r>
          </a:p>
          <a:p>
            <a:r>
              <a:rPr lang="en-US" sz="2400" dirty="0"/>
              <a:t>When a new scene is created, a </a:t>
            </a:r>
            <a:r>
              <a:rPr lang="en-US" sz="2400" dirty="0" err="1"/>
              <a:t>GameObject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is created and the camera is then paired</a:t>
            </a:r>
            <a:br>
              <a:rPr lang="en-US" sz="2400" dirty="0"/>
            </a:br>
            <a:r>
              <a:rPr lang="en-US" sz="2400" dirty="0"/>
              <a:t> with that object.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5937" t="8590" b="12678"/>
          <a:stretch/>
        </p:blipFill>
        <p:spPr bwMode="auto">
          <a:xfrm>
            <a:off x="6980729" y="614679"/>
            <a:ext cx="5211271" cy="466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11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Script to track the 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3889"/>
            <a:ext cx="8596668" cy="3612629"/>
          </a:xfrm>
        </p:spPr>
        <p:txBody>
          <a:bodyPr/>
          <a:lstStyle/>
          <a:p>
            <a:r>
              <a:rPr lang="en-US" dirty="0"/>
              <a:t>public </a:t>
            </a:r>
            <a:r>
              <a:rPr lang="en-US" dirty="0" err="1"/>
              <a:t>GameObject</a:t>
            </a:r>
            <a:r>
              <a:rPr lang="en-US" dirty="0"/>
              <a:t> player;</a:t>
            </a:r>
            <a:br>
              <a:rPr lang="en-US" dirty="0"/>
            </a:br>
            <a:r>
              <a:rPr lang="en-US" dirty="0"/>
              <a:t>    private Vector3 offset;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Use this for initialization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Start () {</a:t>
            </a:r>
            <a:br>
              <a:rPr lang="en-US" dirty="0"/>
            </a:br>
            <a:r>
              <a:rPr lang="en-US" dirty="0"/>
              <a:t>        offset = </a:t>
            </a:r>
            <a:r>
              <a:rPr lang="en-US" dirty="0" err="1"/>
              <a:t>transform.position</a:t>
            </a:r>
            <a:r>
              <a:rPr lang="en-US" dirty="0"/>
              <a:t> - </a:t>
            </a:r>
            <a:r>
              <a:rPr lang="en-US" dirty="0" err="1"/>
              <a:t>player.transform.position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    }</a:t>
            </a:r>
            <a:br>
              <a:rPr lang="en-US" dirty="0"/>
            </a:br>
            <a:r>
              <a:rPr lang="en-US" dirty="0"/>
              <a:t>    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Update is called once per frame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</a:t>
            </a:r>
            <a:r>
              <a:rPr lang="en-US" dirty="0" err="1"/>
              <a:t>LateUpdate</a:t>
            </a:r>
            <a:r>
              <a:rPr lang="en-US" dirty="0"/>
              <a:t> () {</a:t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/>
              <a:t>transform.position</a:t>
            </a:r>
            <a:r>
              <a:rPr lang="en-US" dirty="0"/>
              <a:t> = </a:t>
            </a:r>
            <a:r>
              <a:rPr lang="en-US" dirty="0" err="1"/>
              <a:t>player.transform.position</a:t>
            </a:r>
            <a:r>
              <a:rPr lang="en-US" dirty="0"/>
              <a:t> + offset;</a:t>
            </a:r>
            <a:br>
              <a:rPr lang="en-US" dirty="0"/>
            </a:br>
            <a:r>
              <a:rPr lang="en-US" dirty="0"/>
              <a:t>    } </a:t>
            </a:r>
          </a:p>
        </p:txBody>
      </p:sp>
    </p:spTree>
    <p:extLst>
      <p:ext uri="{BB962C8B-B14F-4D97-AF65-F5344CB8AC3E}">
        <p14:creationId xmlns:p14="http://schemas.microsoft.com/office/powerpoint/2010/main" val="54524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Camera Location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74852" b="30221"/>
          <a:stretch/>
        </p:blipFill>
        <p:spPr bwMode="auto">
          <a:xfrm>
            <a:off x="3732246" y="2123265"/>
            <a:ext cx="2486844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892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get an object to animate you need to add a </a:t>
            </a:r>
            <a:r>
              <a:rPr lang="en-US" sz="2400" dirty="0" err="1"/>
              <a:t>Rigidbody</a:t>
            </a:r>
            <a:r>
              <a:rPr lang="en-US" sz="2400" dirty="0"/>
              <a:t> to you object. This is the basic 3D Physics component to get your object to act to collisions and gravity.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6" y="3389424"/>
            <a:ext cx="4326680" cy="2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</TotalTime>
  <Words>239</Words>
  <Application>Microsoft Macintosh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Unity / Rocket Golf</vt:lpstr>
      <vt:lpstr>Downloading Unity</vt:lpstr>
      <vt:lpstr>Rocket Golf!!!</vt:lpstr>
      <vt:lpstr>Creating A Project</vt:lpstr>
      <vt:lpstr>Creating Shapes</vt:lpstr>
      <vt:lpstr>The Camera</vt:lpstr>
      <vt:lpstr>Camera Script to track the ball</vt:lpstr>
      <vt:lpstr>Fixing Camera Location</vt:lpstr>
      <vt:lpstr>Physics</vt:lpstr>
      <vt:lpstr>Scripts</vt:lpstr>
      <vt:lpstr>Two Types Of Contact: Collision vs Trigger </vt:lpstr>
      <vt:lpstr>To the project!</vt:lpstr>
      <vt:lpstr>How did we make that awesome car??? We didn’t…  Assets Store</vt:lpstr>
      <vt:lpstr>Adding textures, trees, and more has never been easier!</vt:lpstr>
      <vt:lpstr>Exporting the project!</vt:lpstr>
      <vt:lpstr>Exporting the project!</vt:lpstr>
      <vt:lpstr>Building in Android </vt:lpstr>
      <vt:lpstr>It even works on IOS devices</vt:lpstr>
      <vt:lpstr>References</vt:lpstr>
      <vt:lpstr>Play the game that inspired it all….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/ Rocket Golf</dc:title>
  <dc:creator>Caleb Carlson</dc:creator>
  <cp:lastModifiedBy>Brandon Neff</cp:lastModifiedBy>
  <cp:revision>17</cp:revision>
  <dcterms:created xsi:type="dcterms:W3CDTF">2016-04-28T18:10:33Z</dcterms:created>
  <dcterms:modified xsi:type="dcterms:W3CDTF">2016-04-29T15:37:59Z</dcterms:modified>
</cp:coreProperties>
</file>